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354" r:id="rId3"/>
    <p:sldId id="355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356" r:id="rId42"/>
    <p:sldId id="357" r:id="rId43"/>
    <p:sldId id="358" r:id="rId44"/>
    <p:sldId id="293" r:id="rId45"/>
    <p:sldId id="350" r:id="rId46"/>
    <p:sldId id="351" r:id="rId47"/>
    <p:sldId id="352" r:id="rId48"/>
    <p:sldId id="294" r:id="rId49"/>
    <p:sldId id="295" r:id="rId50"/>
    <p:sldId id="296" r:id="rId51"/>
    <p:sldId id="297" r:id="rId52"/>
    <p:sldId id="298" r:id="rId53"/>
    <p:sldId id="299" r:id="rId54"/>
    <p:sldId id="310" r:id="rId55"/>
    <p:sldId id="300" r:id="rId56"/>
    <p:sldId id="301" r:id="rId57"/>
    <p:sldId id="309" r:id="rId58"/>
    <p:sldId id="302" r:id="rId59"/>
    <p:sldId id="303" r:id="rId60"/>
    <p:sldId id="304" r:id="rId61"/>
    <p:sldId id="307" r:id="rId62"/>
    <p:sldId id="308" r:id="rId63"/>
    <p:sldId id="305" r:id="rId64"/>
    <p:sldId id="306" r:id="rId65"/>
    <p:sldId id="311" r:id="rId66"/>
    <p:sldId id="312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13" r:id="rId97"/>
    <p:sldId id="314" r:id="rId98"/>
    <p:sldId id="315" r:id="rId99"/>
    <p:sldId id="316" r:id="rId100"/>
    <p:sldId id="317" r:id="rId101"/>
    <p:sldId id="353" r:id="rId10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1" end="9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94660"/>
  </p:normalViewPr>
  <p:slideViewPr>
    <p:cSldViewPr snapToGrid="0">
      <p:cViewPr varScale="1">
        <p:scale>
          <a:sx n="62" d="100"/>
          <a:sy n="62" d="100"/>
        </p:scale>
        <p:origin x="8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3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1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30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79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12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81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671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099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80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797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7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4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649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49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2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1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22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34897EC-0A4F-4BA1-B960-9413FAC24353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516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hecucenter.ru/ru/announcements/genocid__pravo_na_pamyat_05_11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hyperlink" Target="http://www.hecucenter.ru/ru/announcements/genocid__pravo_na_pamyat_05_11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1624" y="1340768"/>
            <a:ext cx="6777318" cy="173198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effectLst/>
                <a:hlinkClick r:id="rId2"/>
              </a:rPr>
              <a:t>«Геноцид – право на память»</a:t>
            </a:r>
            <a:br>
              <a:rPr lang="ru-RU" b="1" dirty="0">
                <a:effectLst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9465" y="5044610"/>
            <a:ext cx="8566935" cy="472621"/>
          </a:xfrm>
        </p:spPr>
        <p:txBody>
          <a:bodyPr rtlCol="0">
            <a:normAutofit fontScale="62500" lnSpcReduction="20000"/>
          </a:bodyPr>
          <a:lstStyle/>
          <a:p>
            <a:pPr>
              <a:spcAft>
                <a:spcPts val="0"/>
              </a:spcAft>
              <a:defRPr/>
            </a:pPr>
            <a:r>
              <a:rPr lang="el-GR" sz="4800" b="1" dirty="0"/>
              <a:t>«Γενοκτονία – δικαίωμα στη μνήμη»</a:t>
            </a:r>
            <a:endParaRPr lang="ru-RU" sz="4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7BB478-04A6-4EC8-9A80-D7EFFDFEB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42" y="5733256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ΤΟ ΚΟΚΚΙΝΟ ΠΟΤΑΜΙ (ΙΣΤΟΡΙΚΟ ΔΙΗΓΗΜΑ) // Η ΤΡΑΓΩΔΙΑ ΤΟΥ ΕΛΛΗΝ">
            <a:extLst>
              <a:ext uri="{FF2B5EF4-FFF2-40B4-BE49-F238E27FC236}">
                <a16:creationId xmlns:a16="http://schemas.microsoft.com/office/drawing/2014/main" id="{B9871588-6F5E-C257-8680-73990ADB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598" y="2423735"/>
            <a:ext cx="1746606" cy="26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DFE0CBCA-464D-E8CE-0033-DFA022E8B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70415"/>
            <a:ext cx="2020584" cy="246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725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0" y="377825"/>
            <a:ext cx="81661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04F298-8761-6C77-1785-CE324B519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7537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195089"/>
      </p:ext>
    </p:extLst>
  </p:cSld>
  <p:clrMapOvr>
    <a:masterClrMapping/>
  </p:clrMapOvr>
  <p:transition spd="slow" advTm="2457">
    <p:circl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74" y="590797"/>
            <a:ext cx="5498276" cy="41237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763" y="2652650"/>
            <a:ext cx="5502233" cy="412667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DCCAD4B-2597-4D08-AB4E-3272DB172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7537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756975"/>
      </p:ext>
    </p:extLst>
  </p:cSld>
  <p:clrMapOvr>
    <a:masterClrMapping/>
  </p:clrMapOvr>
  <p:transition spd="med" advTm="6992">
    <p:pull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28718D4-E39D-4B01-AF61-9C25B60D9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090" y="1563370"/>
            <a:ext cx="823769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793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0" y="587375"/>
            <a:ext cx="77343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568A23-ABB5-277A-AD01-93176C65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7537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883438"/>
      </p:ext>
    </p:extLst>
  </p:cSld>
  <p:clrMapOvr>
    <a:masterClrMapping/>
  </p:clrMapOvr>
  <p:transition spd="slow" advTm="3754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546100"/>
            <a:ext cx="76708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CA5140-433C-0B88-C3A1-86A369F57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7537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348221"/>
      </p:ext>
    </p:extLst>
  </p:cSld>
  <p:clrMapOvr>
    <a:masterClrMapping/>
  </p:clrMapOvr>
  <p:transition spd="slow" advTm="3449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800100"/>
            <a:ext cx="7231062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743328"/>
      </p:ext>
    </p:extLst>
  </p:cSld>
  <p:clrMapOvr>
    <a:masterClrMapping/>
  </p:clrMapOvr>
  <p:transition spd="slow" advTm="3678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760885"/>
      </p:ext>
    </p:extLst>
  </p:cSld>
  <p:clrMapOvr>
    <a:masterClrMapping/>
  </p:clrMapOvr>
  <p:transition spd="slow" advTm="4473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3988" y="444500"/>
            <a:ext cx="9026525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696650"/>
      </p:ext>
    </p:extLst>
  </p:cSld>
  <p:clrMapOvr>
    <a:masterClrMapping/>
  </p:clrMapOvr>
  <p:transition spd="slow" advTm="5327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584200"/>
            <a:ext cx="9142412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659009"/>
      </p:ext>
    </p:extLst>
  </p:cSld>
  <p:clrMapOvr>
    <a:masterClrMapping/>
  </p:clrMapOvr>
  <p:transition spd="slow" advTm="4603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405847"/>
      </p:ext>
    </p:extLst>
  </p:cSld>
  <p:clrMapOvr>
    <a:masterClrMapping/>
  </p:clrMapOvr>
  <p:transition spd="slow" advTm="4976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684982"/>
      </p:ext>
    </p:extLst>
  </p:cSld>
  <p:clrMapOvr>
    <a:masterClrMapping/>
  </p:clrMapOvr>
  <p:transition spd="slow" advTm="5425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517525"/>
            <a:ext cx="76073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690535"/>
      </p:ext>
    </p:extLst>
  </p:cSld>
  <p:clrMapOvr>
    <a:masterClrMapping/>
  </p:clrMapOvr>
  <p:transition spd="slow" advTm="4546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E69FE-DD81-BC6F-FEAC-4A58BACC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DF4CB8-AD81-3197-11B4-47411415C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135C20-58F1-BD2C-BE8A-6478DB09A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938" y="583207"/>
            <a:ext cx="7368123" cy="545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836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663" y="101600"/>
            <a:ext cx="8872537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733646"/>
      </p:ext>
    </p:extLst>
  </p:cSld>
  <p:clrMapOvr>
    <a:masterClrMapping/>
  </p:clrMapOvr>
  <p:transition spd="slow" advTm="5798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526797"/>
      </p:ext>
    </p:extLst>
  </p:cSld>
  <p:clrMapOvr>
    <a:masterClrMapping/>
  </p:clrMapOvr>
  <p:transition spd="slow" advTm="3305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326708"/>
      </p:ext>
    </p:extLst>
  </p:cSld>
  <p:clrMapOvr>
    <a:masterClrMapping/>
  </p:clrMapOvr>
  <p:transition spd="slow" advTm="4623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700" y="0"/>
            <a:ext cx="89916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978896"/>
      </p:ext>
    </p:extLst>
  </p:cSld>
  <p:clrMapOvr>
    <a:masterClrMapping/>
  </p:clrMapOvr>
  <p:transition spd="slow" advTm="4035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186593"/>
      </p:ext>
    </p:extLst>
  </p:cSld>
  <p:clrMapOvr>
    <a:masterClrMapping/>
  </p:clrMapOvr>
  <p:transition spd="slow" advTm="6689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109" y="641267"/>
            <a:ext cx="8586659" cy="49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666">
        <p:split orient="vert"/>
      </p:transition>
    </mc:Choice>
    <mc:Fallback xmlns="">
      <p:transition spd="slow" advTm="7666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52" y="1377538"/>
            <a:ext cx="10137130" cy="4150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432"/>
            <a:ext cx="12192000" cy="659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44">
        <p:split orient="vert"/>
      </p:transition>
    </mc:Choice>
    <mc:Fallback xmlns="">
      <p:transition spd="slow" advTm="7544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815" y="652898"/>
            <a:ext cx="6858991" cy="5569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51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3"/>
    </mc:Choice>
    <mc:Fallback xmlns="">
      <p:transition spd="slow" advTm="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80" y="214828"/>
            <a:ext cx="5583205" cy="31612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925" y="3570189"/>
            <a:ext cx="5803075" cy="328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1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750">
        <p14:reveal/>
      </p:transition>
    </mc:Choice>
    <mc:Fallback xmlns="">
      <p:transition spd="slow" advTm="775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9" y="197427"/>
            <a:ext cx="5741125" cy="3707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460" y="3004457"/>
            <a:ext cx="6054504" cy="37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104">
        <p14:reveal/>
      </p:transition>
    </mc:Choice>
    <mc:Fallback xmlns="">
      <p:transition spd="slow" advTm="7104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1624" y="1340768"/>
            <a:ext cx="6777318" cy="173198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effectLst/>
                <a:hlinkClick r:id="rId2"/>
              </a:rPr>
              <a:t>«Геноцид – право на память»</a:t>
            </a:r>
            <a:br>
              <a:rPr lang="ru-RU" b="1" dirty="0">
                <a:effectLst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5600" y="3767138"/>
            <a:ext cx="6400800" cy="1752600"/>
          </a:xfrm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el-GR" sz="4800" b="1" dirty="0"/>
              <a:t>«Γενοκτονία – δικαίωμα στη μνήμη»</a:t>
            </a:r>
            <a:endParaRPr lang="ru-RU" sz="4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7BB478-04A6-4EC8-9A80-D7EFFDFEB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5581821"/>
            <a:ext cx="2188840" cy="8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568039-7470-34F2-BF2D-18AE92489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2319337"/>
            <a:ext cx="2971800" cy="15430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13C75D-3D35-FB80-D6BF-12577E57B0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32" y="2319337"/>
            <a:ext cx="2424360" cy="1669345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79D9D66F-2647-6525-A297-B3D14ACAC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70" y="5596087"/>
            <a:ext cx="1008062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C231D1A2-FCD6-0A8B-6075-955CA4EF3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5753895"/>
            <a:ext cx="2305288" cy="37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EA9E2-433D-EF0A-0916-04642812B731}"/>
              </a:ext>
            </a:extLst>
          </p:cNvPr>
          <p:cNvSpPr txBox="1"/>
          <p:nvPr/>
        </p:nvSpPr>
        <p:spPr>
          <a:xfrm>
            <a:off x="6312024" y="4869160"/>
            <a:ext cx="19907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ru-RU" altLang="el-G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el-GR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поддержка</a:t>
            </a:r>
            <a:r>
              <a:rPr lang="en-US" altLang="el-GR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l-GR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l-GR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l-GR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Στήριξη</a:t>
            </a:r>
            <a:r>
              <a:rPr lang="ru-RU" altLang="el-GR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l-GR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ενημέρωσης</a:t>
            </a:r>
            <a:endParaRPr lang="ru-RU" altLang="el-GR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1BAF40-2E13-7891-A668-DB46932208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61" y="5299368"/>
            <a:ext cx="1856151" cy="1237434"/>
          </a:xfrm>
          <a:prstGeom prst="rect">
            <a:avLst/>
          </a:prstGeom>
        </p:spPr>
      </p:pic>
    </p:spTree>
  </p:cSld>
  <p:clrMapOvr>
    <a:masterClrMapping/>
  </p:clrMapOvr>
  <p:transition spd="slow" advTm="3725"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227" y="129975"/>
            <a:ext cx="5921895" cy="34088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0" y="3158836"/>
            <a:ext cx="5957237" cy="36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9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710">
        <p14:reveal/>
      </p:transition>
    </mc:Choice>
    <mc:Fallback xmlns="">
      <p:transition spd="slow" advTm="771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943" y="124255"/>
            <a:ext cx="4951931" cy="43668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13" y="2038671"/>
            <a:ext cx="6706652" cy="44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5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171">
        <p14:reveal/>
      </p:transition>
    </mc:Choice>
    <mc:Fallback xmlns="">
      <p:transition spd="slow" advTm="8171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034"/>
            <a:ext cx="5557652" cy="40572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652" y="3408033"/>
            <a:ext cx="6484669" cy="32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807">
        <p14:reveal/>
      </p:transition>
    </mc:Choice>
    <mc:Fallback xmlns="">
      <p:transition spd="slow" advTm="7807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62" y="116032"/>
            <a:ext cx="6498298" cy="3814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927" y="3597381"/>
            <a:ext cx="5503472" cy="32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2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29">
        <p14:reveal/>
      </p:transition>
    </mc:Choice>
    <mc:Fallback xmlns="">
      <p:transition spd="slow" advTm="7029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41" y="0"/>
            <a:ext cx="5700156" cy="35625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564" y="2517569"/>
            <a:ext cx="6116815" cy="423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4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114">
        <p14:reveal/>
      </p:transition>
    </mc:Choice>
    <mc:Fallback xmlns="">
      <p:transition spd="slow" advTm="7114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6" y="3182587"/>
            <a:ext cx="5731307" cy="35594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762" y="135144"/>
            <a:ext cx="6157112" cy="32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6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845">
        <p14:reveal/>
      </p:transition>
    </mc:Choice>
    <mc:Fallback xmlns="">
      <p:transition spd="slow" advTm="7845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0" y="3360717"/>
            <a:ext cx="5699944" cy="3357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541" y="94383"/>
            <a:ext cx="6063590" cy="452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14">
        <p14:reveal/>
      </p:transition>
    </mc:Choice>
    <mc:Fallback xmlns="">
      <p:transition spd="slow" advTm="6614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08519" cy="3931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571" y="2612571"/>
            <a:ext cx="5741283" cy="402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912">
        <p14:reveal/>
      </p:transition>
    </mc:Choice>
    <mc:Fallback xmlns="">
      <p:transition spd="slow" advTm="6912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46" y="1915391"/>
            <a:ext cx="5342906" cy="4675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892" y="118134"/>
            <a:ext cx="6168100" cy="462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6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66">
        <p14:reveal/>
      </p:transition>
    </mc:Choice>
    <mc:Fallback xmlns="">
      <p:transition spd="slow" advTm="7066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198" y="736744"/>
            <a:ext cx="6923376" cy="51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847">
        <p14:reveal/>
      </p:transition>
    </mc:Choice>
    <mc:Fallback xmlns="">
      <p:transition spd="slow" advTm="6847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1524000" y="520700"/>
            <a:ext cx="9525000" cy="2870200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«Геноцид греков</a:t>
            </a:r>
            <a:r>
              <a:rPr lang="en-US" altLang="ru-RU" sz="4800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ru-RU" altLang="ru-RU" sz="4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Востока – право на</a:t>
            </a:r>
            <a:r>
              <a:rPr lang="en-US" altLang="ru-RU" sz="4800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ru-RU" altLang="ru-RU" sz="4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память</a:t>
            </a:r>
            <a:r>
              <a:rPr lang="el-GR" altLang="ru-RU" sz="4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»</a:t>
            </a:r>
            <a:r>
              <a:rPr lang="en-US" altLang="ru-RU" sz="4800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br>
              <a:rPr lang="en-US" altLang="ru-RU" sz="4800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l-GR" altLang="ru-RU" sz="4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«Γενοκτονία των</a:t>
            </a:r>
            <a:r>
              <a:rPr lang="en-US" altLang="ru-RU" sz="48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l-GR" altLang="ru-RU" sz="4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Ελλήνων της</a:t>
            </a:r>
            <a:r>
              <a:rPr lang="en-US" altLang="ru-RU" sz="48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l-GR" altLang="ru-RU" sz="4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Ανατολής – δικαίωμα</a:t>
            </a:r>
            <a:r>
              <a:rPr lang="en-US" altLang="ru-RU" sz="48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l-GR" altLang="ru-RU" sz="4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στη μνήμη»</a:t>
            </a:r>
            <a:endParaRPr lang="ru-RU" altLang="ru-RU" sz="4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7920" y="3463926"/>
            <a:ext cx="9677400" cy="2925762"/>
          </a:xfrm>
          <a:solidFill>
            <a:schemeClr val="tx2"/>
          </a:solidFill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3" charset="2"/>
              <a:buNone/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Греческое присутствие на Черном море берет свое начало в мифологии и заканчивается в исторической реальности…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3" charset="2"/>
              <a:buNone/>
              <a:defRPr/>
            </a:pPr>
            <a:r>
              <a:rPr lang="el-GR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αφετηρια της παρουςιας του Ελληνιςμου του Ευξεινου Ποντου, ξεκινα απο το μυθο και καταληγει ςτην ιςτορικη πραγματικοτητα…</a:t>
            </a:r>
            <a:endParaRPr lang="ru-RU" sz="32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D7C81B-6953-4025-B306-3C5539351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" y="0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A0049DA-AD6B-0E58-D8BC-E7903DD35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76389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814009"/>
      </p:ext>
    </p:extLst>
  </p:cSld>
  <p:clrMapOvr>
    <a:masterClrMapping/>
  </p:clrMapOvr>
  <p:transition spd="slow" advTm="5065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93" y="1092531"/>
            <a:ext cx="9166017" cy="41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791">
        <p14:reveal/>
      </p:transition>
    </mc:Choice>
    <mc:Fallback xmlns="">
      <p:transition spd="slow" advTm="6791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201864" y="4668839"/>
            <a:ext cx="7767637" cy="644525"/>
          </a:xfrm>
        </p:spPr>
        <p:txBody>
          <a:bodyPr/>
          <a:lstStyle/>
          <a:p>
            <a:pPr eaLnBrk="1" hangingPunct="1"/>
            <a:endParaRPr lang="ru-RU" altLang="ru-RU" dirty="0"/>
          </a:p>
        </p:txBody>
      </p:sp>
      <p:sp>
        <p:nvSpPr>
          <p:cNvPr id="11268" name="Текст 3"/>
          <p:cNvSpPr>
            <a:spLocks noGrp="1"/>
          </p:cNvSpPr>
          <p:nvPr>
            <p:ph type="body" sz="half" idx="2"/>
          </p:nvPr>
        </p:nvSpPr>
        <p:spPr>
          <a:xfrm>
            <a:off x="2201864" y="5152726"/>
            <a:ext cx="7756525" cy="8048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ru-RU" alt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213F1D1-29C3-4BC6-AF6B-B215B99C2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6080603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FA4DB1-7521-4354-8C98-89363DC50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88" y="2690813"/>
            <a:ext cx="3095625" cy="1476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8CAE19-AE1C-4409-A69C-EAEF94927A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r="15575"/>
          <a:stretch>
            <a:fillRect/>
          </a:stretch>
        </p:blipFill>
        <p:spPr>
          <a:xfrm rot="240000">
            <a:off x="2820682" y="674212"/>
            <a:ext cx="6702810" cy="5053653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1879BB-E407-DEE1-B6AB-6E2EA6470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r="15575"/>
          <a:stretch>
            <a:fillRect/>
          </a:stretch>
        </p:blipFill>
        <p:spPr bwMode="auto">
          <a:xfrm rot="240000">
            <a:off x="2879723" y="676309"/>
            <a:ext cx="6702810" cy="5053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Tm="4405">
    <p:blinds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201864" y="4668839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53" b="19953"/>
          <a:stretch>
            <a:fillRect/>
          </a:stretch>
        </p:blipFill>
        <p:spPr>
          <a:xfrm rot="240000">
            <a:off x="3464114" y="658456"/>
            <a:ext cx="5009873" cy="377724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83914-5CD3-4BEC-BE57-58C7A0559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72" y="319792"/>
            <a:ext cx="6653540" cy="491895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7B5EA37-D5A0-4048-B786-D0344E305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7E9996-2306-41E8-B2B2-8A384EF90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20" y="5422231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843">
    <p:blinds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4C6971-7038-4898-BFD6-FA0D2C3A8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404664"/>
            <a:ext cx="7071580" cy="482453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3335A61-53F2-4CCE-A994-F56B87F4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20" y="5422231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500"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615" y="420245"/>
            <a:ext cx="4441370" cy="58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873">
        <p14:reveal/>
      </p:transition>
    </mc:Choice>
    <mc:Fallback xmlns="">
      <p:transition spd="slow" advTm="7873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201864" y="4668839"/>
            <a:ext cx="7767637" cy="644525"/>
          </a:xfrm>
        </p:spPr>
        <p:txBody>
          <a:bodyPr/>
          <a:lstStyle/>
          <a:p>
            <a:pPr eaLnBrk="1" hangingPunct="1"/>
            <a:endParaRPr lang="ru-RU" altLang="ru-RU" dirty="0"/>
          </a:p>
        </p:txBody>
      </p:sp>
      <p:sp>
        <p:nvSpPr>
          <p:cNvPr id="11268" name="Текст 3"/>
          <p:cNvSpPr>
            <a:spLocks noGrp="1"/>
          </p:cNvSpPr>
          <p:nvPr>
            <p:ph type="body" sz="half" idx="2"/>
          </p:nvPr>
        </p:nvSpPr>
        <p:spPr>
          <a:xfrm>
            <a:off x="2201864" y="5152726"/>
            <a:ext cx="7756525" cy="8048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ru-RU" alt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213F1D1-29C3-4BC6-AF6B-B215B99C2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6080603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FA4DB1-7521-4354-8C98-89363DC50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88" y="2690813"/>
            <a:ext cx="3095625" cy="1476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8CAE19-AE1C-4409-A69C-EAEF94927A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r="15575"/>
          <a:stretch>
            <a:fillRect/>
          </a:stretch>
        </p:blipFill>
        <p:spPr>
          <a:xfrm rot="240000">
            <a:off x="2820682" y="674212"/>
            <a:ext cx="6702810" cy="5053653"/>
          </a:xfrm>
        </p:spPr>
      </p:pic>
    </p:spTree>
    <p:extLst>
      <p:ext uri="{BB962C8B-B14F-4D97-AF65-F5344CB8AC3E}">
        <p14:creationId xmlns:p14="http://schemas.microsoft.com/office/powerpoint/2010/main" val="1782604396"/>
      </p:ext>
    </p:extLst>
  </p:cSld>
  <p:clrMapOvr>
    <a:masterClrMapping/>
  </p:clrMapOvr>
  <p:transition spd="slow" advTm="4405"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201864" y="4668839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53" b="19953"/>
          <a:stretch>
            <a:fillRect/>
          </a:stretch>
        </p:blipFill>
        <p:spPr>
          <a:xfrm rot="240000">
            <a:off x="3464114" y="658456"/>
            <a:ext cx="5009873" cy="377724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83914-5CD3-4BEC-BE57-58C7A0559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72" y="319792"/>
            <a:ext cx="6653540" cy="491895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7B5EA37-D5A0-4048-B786-D0344E305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7E9996-2306-41E8-B2B2-8A384EF90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20" y="5422231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183314"/>
      </p:ext>
    </p:extLst>
  </p:cSld>
  <p:clrMapOvr>
    <a:masterClrMapping/>
  </p:clrMapOvr>
  <p:transition spd="slow" advTm="4843">
    <p:blinds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4C6971-7038-4898-BFD6-FA0D2C3A8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404664"/>
            <a:ext cx="7071580" cy="482453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3335A61-53F2-4CCE-A994-F56B87F4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20" y="5422231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122015"/>
      </p:ext>
    </p:extLst>
  </p:cSld>
  <p:clrMapOvr>
    <a:masterClrMapping/>
  </p:clrMapOvr>
  <p:transition spd="slow" advTm="4500">
    <p:blinds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21" y="249382"/>
            <a:ext cx="6969681" cy="36305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077" y="3051959"/>
            <a:ext cx="4945923" cy="380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7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327">
        <p14:reveal/>
      </p:transition>
    </mc:Choice>
    <mc:Fallback xmlns="">
      <p:transition spd="slow" advTm="7327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8" y="136185"/>
            <a:ext cx="5748028" cy="3537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062" y="2648197"/>
            <a:ext cx="5986741" cy="4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32">
        <p14:reveal/>
      </p:transition>
    </mc:Choice>
    <mc:Fallback xmlns="">
      <p:transition spd="slow" advTm="703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5700" y="450850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E5AB77-05B7-48F6-D8DB-7DC748671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7537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121890"/>
      </p:ext>
    </p:extLst>
  </p:cSld>
  <p:clrMapOvr>
    <a:masterClrMapping/>
  </p:clrMapOvr>
  <p:transition spd="slow" advTm="3167"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81" y="235381"/>
            <a:ext cx="5625222" cy="38259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792" y="2871411"/>
            <a:ext cx="5791200" cy="383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91">
        <p14:reveal/>
      </p:transition>
    </mc:Choice>
    <mc:Fallback xmlns="">
      <p:transition spd="slow" advTm="7091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17" y="166748"/>
            <a:ext cx="5466783" cy="37521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678" y="2714253"/>
            <a:ext cx="5185064" cy="333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894">
        <p14:reveal/>
      </p:transition>
    </mc:Choice>
    <mc:Fallback xmlns="">
      <p:transition spd="slow" advTm="6894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331" y="278915"/>
            <a:ext cx="6408160" cy="42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1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991">
        <p14:reveal/>
      </p:transition>
    </mc:Choice>
    <mc:Fallback xmlns="">
      <p:transition spd="slow" advTm="6991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04" y="284678"/>
            <a:ext cx="5695208" cy="36069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061" y="3788229"/>
            <a:ext cx="5643124" cy="250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455">
        <p14:reveal/>
      </p:transition>
    </mc:Choice>
    <mc:Fallback xmlns="">
      <p:transition spd="slow" advTm="7455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6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586">
        <p14:reveal/>
      </p:transition>
    </mc:Choice>
    <mc:Fallback xmlns="">
      <p:transition spd="slow" advTm="7586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41" y="193345"/>
            <a:ext cx="5715000" cy="4286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973" y="3313092"/>
            <a:ext cx="5524532" cy="354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8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213">
        <p14:reveal/>
      </p:transition>
    </mc:Choice>
    <mc:Fallback xmlns="">
      <p:transition spd="slow" advTm="7213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219" y="526996"/>
            <a:ext cx="5605338" cy="384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8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958">
        <p14:reveal/>
      </p:transition>
    </mc:Choice>
    <mc:Fallback xmlns="">
      <p:transition spd="slow" advTm="6958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474">
        <p14:reveal/>
      </p:transition>
    </mc:Choice>
    <mc:Fallback xmlns="">
      <p:transition spd="slow" advTm="7474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030" y="0"/>
            <a:ext cx="9759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437">
        <p14:reveal/>
      </p:transition>
    </mc:Choice>
    <mc:Fallback xmlns="">
      <p:transition spd="slow" advTm="7437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340" y="734231"/>
            <a:ext cx="5498275" cy="523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277">
        <p14:reveal/>
      </p:transition>
    </mc:Choice>
    <mc:Fallback xmlns="">
      <p:transition spd="slow" advTm="7277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700" y="520700"/>
            <a:ext cx="79756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2A7AE4-ACE3-5068-43FB-1101A277C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7537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237697"/>
      </p:ext>
    </p:extLst>
  </p:cSld>
  <p:clrMapOvr>
    <a:masterClrMapping/>
  </p:clrMapOvr>
  <p:transition spd="slow" advTm="4003">
    <p:circl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818" y="670955"/>
            <a:ext cx="7184077" cy="538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29">
        <p14:reveal/>
      </p:transition>
    </mc:Choice>
    <mc:Fallback xmlns="">
      <p:transition spd="slow" advTm="7029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58218"/>
      </p:ext>
    </p:extLst>
  </p:cSld>
  <p:clrMapOvr>
    <a:masterClrMapping/>
  </p:clrMapOvr>
  <p:transition spd="med" advTm="7205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14237"/>
      </p:ext>
    </p:extLst>
  </p:cSld>
  <p:clrMapOvr>
    <a:masterClrMapping/>
  </p:clrMapOvr>
  <p:transition spd="med" advTm="7116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37130"/>
      </p:ext>
    </p:extLst>
  </p:cSld>
  <p:clrMapOvr>
    <a:masterClrMapping/>
  </p:clrMapOvr>
  <p:transition spd="med" advTm="7007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66030"/>
      </p:ext>
    </p:extLst>
  </p:cSld>
  <p:clrMapOvr>
    <a:masterClrMapping/>
  </p:clrMapOvr>
  <p:transition spd="med" advTm="6480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1849"/>
      </p:ext>
    </p:extLst>
  </p:cSld>
  <p:clrMapOvr>
    <a:masterClrMapping/>
  </p:clrMapOvr>
  <p:transition spd="med" advTm="8050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1758"/>
      </p:ext>
    </p:extLst>
  </p:cSld>
  <p:clrMapOvr>
    <a:masterClrMapping/>
  </p:clrMapOvr>
  <p:transition spd="med" advTm="7521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71553"/>
      </p:ext>
    </p:extLst>
  </p:cSld>
  <p:clrMapOvr>
    <a:masterClrMapping/>
  </p:clrMapOvr>
  <p:transition spd="med" advTm="8153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80262"/>
      </p:ext>
    </p:extLst>
  </p:cSld>
  <p:clrMapOvr>
    <a:masterClrMapping/>
  </p:clrMapOvr>
  <p:transition spd="med" advTm="7323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5695"/>
      </p:ext>
    </p:extLst>
  </p:cSld>
  <p:clrMapOvr>
    <a:masterClrMapping/>
  </p:clrMapOvr>
  <p:transition spd="med" advTm="7644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3991D0-DB42-9888-6E68-9843C364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7537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848138"/>
      </p:ext>
    </p:extLst>
  </p:cSld>
  <p:clrMapOvr>
    <a:masterClrMapping/>
  </p:clrMapOvr>
  <p:transition spd="slow" advTm="4235">
    <p:circl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9384"/>
      </p:ext>
    </p:extLst>
  </p:cSld>
  <p:clrMapOvr>
    <a:masterClrMapping/>
  </p:clrMapOvr>
  <p:transition spd="med" advTm="7461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79686"/>
      </p:ext>
    </p:extLst>
  </p:cSld>
  <p:clrMapOvr>
    <a:masterClrMapping/>
  </p:clrMapOvr>
  <p:transition spd="med" advTm="6832">
    <p:pul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8646"/>
      </p:ext>
    </p:extLst>
  </p:cSld>
  <p:clrMapOvr>
    <a:masterClrMapping/>
  </p:clrMapOvr>
  <p:transition spd="med" advTm="7669">
    <p:pull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2957"/>
      </p:ext>
    </p:extLst>
  </p:cSld>
  <p:clrMapOvr>
    <a:masterClrMapping/>
  </p:clrMapOvr>
  <p:transition spd="med" advTm="8742">
    <p:pull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88312"/>
      </p:ext>
    </p:extLst>
  </p:cSld>
  <p:clrMapOvr>
    <a:masterClrMapping/>
  </p:clrMapOvr>
  <p:transition spd="med" advTm="7434">
    <p:pull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98738"/>
      </p:ext>
    </p:extLst>
  </p:cSld>
  <p:clrMapOvr>
    <a:masterClrMapping/>
  </p:clrMapOvr>
  <p:transition spd="med" advTm="7838">
    <p:pull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46108"/>
      </p:ext>
    </p:extLst>
  </p:cSld>
  <p:clrMapOvr>
    <a:masterClrMapping/>
  </p:clrMapOvr>
  <p:transition spd="med" advTm="7594">
    <p:pull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57425"/>
      </p:ext>
    </p:extLst>
  </p:cSld>
  <p:clrMapOvr>
    <a:masterClrMapping/>
  </p:clrMapOvr>
  <p:transition spd="med" advTm="7167">
    <p:pull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18604"/>
      </p:ext>
    </p:extLst>
  </p:cSld>
  <p:clrMapOvr>
    <a:masterClrMapping/>
  </p:clrMapOvr>
  <p:transition spd="med" advTm="7186">
    <p:pull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92706"/>
      </p:ext>
    </p:extLst>
  </p:cSld>
  <p:clrMapOvr>
    <a:masterClrMapping/>
  </p:clrMapOvr>
  <p:transition spd="med" advTm="7242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700" y="492125"/>
            <a:ext cx="79121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D67B5-DA6A-7BAA-3395-D4997096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7537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907837"/>
      </p:ext>
    </p:extLst>
  </p:cSld>
  <p:clrMapOvr>
    <a:masterClrMapping/>
  </p:clrMapOvr>
  <p:transition spd="slow" advTm="4096">
    <p:circl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65056"/>
      </p:ext>
    </p:extLst>
  </p:cSld>
  <p:clrMapOvr>
    <a:masterClrMapping/>
  </p:clrMapOvr>
  <p:transition spd="med" advTm="8037">
    <p:pull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65630"/>
      </p:ext>
    </p:extLst>
  </p:cSld>
  <p:clrMapOvr>
    <a:masterClrMapping/>
  </p:clrMapOvr>
  <p:transition spd="med" advTm="6928">
    <p:pull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702"/>
      </p:ext>
    </p:extLst>
  </p:cSld>
  <p:clrMapOvr>
    <a:masterClrMapping/>
  </p:clrMapOvr>
  <p:transition spd="med" advTm="7738">
    <p:pull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80500"/>
      </p:ext>
    </p:extLst>
  </p:cSld>
  <p:clrMapOvr>
    <a:masterClrMapping/>
  </p:clrMapOvr>
  <p:transition spd="med" advTm="8077">
    <p:pull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65719"/>
      </p:ext>
    </p:extLst>
  </p:cSld>
  <p:clrMapOvr>
    <a:masterClrMapping/>
  </p:clrMapOvr>
  <p:transition spd="med" advTm="8102">
    <p:pull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0043"/>
      </p:ext>
    </p:extLst>
  </p:cSld>
  <p:clrMapOvr>
    <a:masterClrMapping/>
  </p:clrMapOvr>
  <p:transition spd="med" advTm="8387">
    <p:pull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60815"/>
      </p:ext>
    </p:extLst>
  </p:cSld>
  <p:clrMapOvr>
    <a:masterClrMapping/>
  </p:clrMapOvr>
  <p:transition spd="med" advTm="7349">
    <p:pull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26059"/>
      </p:ext>
    </p:extLst>
  </p:cSld>
  <p:clrMapOvr>
    <a:masterClrMapping/>
  </p:clrMapOvr>
  <p:transition spd="med" advTm="4905">
    <p:pull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576"/>
      </p:ext>
    </p:extLst>
  </p:cSld>
  <p:clrMapOvr>
    <a:masterClrMapping/>
  </p:clrMapOvr>
  <p:transition spd="med" advTm="6366">
    <p:pull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51734"/>
      </p:ext>
    </p:extLst>
  </p:cSld>
  <p:clrMapOvr>
    <a:masterClrMapping/>
  </p:clrMapOvr>
  <p:transition spd="med" advTm="7029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908050"/>
            <a:ext cx="63627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EB1CCF-C0CE-335D-104F-16DD0DC4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7537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192446"/>
      </p:ext>
    </p:extLst>
  </p:cSld>
  <p:clrMapOvr>
    <a:masterClrMapping/>
  </p:clrMapOvr>
  <p:transition spd="slow" advTm="3615">
    <p:circl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187D1-ACDD-44E7-B513-5C55FB406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63" y="58553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946267"/>
      </p:ext>
    </p:extLst>
  </p:cSld>
  <p:clrMapOvr>
    <a:masterClrMapping/>
  </p:clrMapOvr>
  <p:transition spd="med" advTm="7463">
    <p:pull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39789"/>
      </p:ext>
    </p:extLst>
  </p:cSld>
  <p:clrMapOvr>
    <a:masterClrMapping/>
  </p:clrMapOvr>
  <p:transition spd="med" advTm="7091">
    <p:pull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82250"/>
      </p:ext>
    </p:extLst>
  </p:cSld>
  <p:clrMapOvr>
    <a:masterClrMapping/>
  </p:clrMapOvr>
  <p:transition spd="med" advTm="7054">
    <p:pull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057" y="424542"/>
            <a:ext cx="8150431" cy="61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07739"/>
      </p:ext>
    </p:extLst>
  </p:cSld>
  <p:clrMapOvr>
    <a:masterClrMapping/>
  </p:clrMapOvr>
  <p:transition spd="med" advTm="7620">
    <p:pull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0FB47B-F4A8-40BA-860A-C2A44403C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123" y="603821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133622"/>
      </p:ext>
    </p:extLst>
  </p:cSld>
  <p:clrMapOvr>
    <a:masterClrMapping/>
  </p:clrMapOvr>
  <p:transition spd="med" advTm="5516">
    <p:pull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43334"/>
      </p:ext>
    </p:extLst>
  </p:cSld>
  <p:clrMapOvr>
    <a:masterClrMapping/>
  </p:clrMapOvr>
  <p:transition spd="med" advTm="7418">
    <p:pull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ED9FA3-1659-5E45-8563-4FC379BF8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7537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906196"/>
      </p:ext>
    </p:extLst>
  </p:cSld>
  <p:clrMapOvr>
    <a:masterClrMapping/>
  </p:clrMapOvr>
  <p:transition spd="med" advTm="7306">
    <p:pull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9F3D19-5337-2BD9-8BD3-FB77D2D2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7537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10095"/>
      </p:ext>
    </p:extLst>
  </p:cSld>
  <p:clrMapOvr>
    <a:masterClrMapping/>
  </p:clrMapOvr>
  <p:transition spd="med" advTm="7854">
    <p:pull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D9D589-8644-A42B-BF47-E285CD04A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3" y="592645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240516"/>
      </p:ext>
    </p:extLst>
  </p:cSld>
  <p:clrMapOvr>
    <a:masterClrMapping/>
  </p:clrMapOvr>
  <p:transition spd="med" advTm="7271">
    <p:pull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AE5BFE-DCF5-6B0A-F6C1-9FDBB18D1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97725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1287"/>
      </p:ext>
    </p:extLst>
  </p:cSld>
  <p:clrMapOvr>
    <a:masterClrMapping/>
  </p:clrMapOvr>
  <p:transition spd="med" advTm="6448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TM03457485[[fn=Сетчатая]]</Template>
  <TotalTime>68</TotalTime>
  <Words>92</Words>
  <Application>Microsoft Office PowerPoint</Application>
  <PresentationFormat>Широкоэкранный</PresentationFormat>
  <Paragraphs>9</Paragraphs>
  <Slides>101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101</vt:i4>
      </vt:variant>
    </vt:vector>
  </HeadingPairs>
  <TitlesOfParts>
    <vt:vector size="107" baseType="lpstr">
      <vt:lpstr>Arial</vt:lpstr>
      <vt:lpstr>Century Gothic</vt:lpstr>
      <vt:lpstr>Garamond</vt:lpstr>
      <vt:lpstr>Times New Roman</vt:lpstr>
      <vt:lpstr>Wingdings 3</vt:lpstr>
      <vt:lpstr>Сетка</vt:lpstr>
      <vt:lpstr>«Геноцид – право на память» </vt:lpstr>
      <vt:lpstr>Презентация PowerPoint</vt:lpstr>
      <vt:lpstr>«Геноцид – право на память» </vt:lpstr>
      <vt:lpstr>«Геноцид греков Востока – право на память»  «Γενοκτονία των Ελλήνων της Ανατολής – δικαίωμα στη μνήμη»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«Геноцид греков Востока – право на память»  «Γενοκτονία των Ελλήνων της Ανατολής – δικαίωμα στη μνήμη»</dc:title>
  <dc:creator>Пользователь</dc:creator>
  <cp:lastModifiedBy>Владимир Беспалов</cp:lastModifiedBy>
  <cp:revision>16</cp:revision>
  <dcterms:created xsi:type="dcterms:W3CDTF">2017-05-19T11:05:57Z</dcterms:created>
  <dcterms:modified xsi:type="dcterms:W3CDTF">2023-05-10T08:14:44Z</dcterms:modified>
</cp:coreProperties>
</file>